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7.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mc:PreserveAttributes="mv:*" mc:Ignorable="mv">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arget="slides/slide7.xml" Type="http://schemas.openxmlformats.org/officeDocument/2006/relationships/slide" Id="rId12"/><Relationship Target="presProps.xml" Type="http://schemas.openxmlformats.org/officeDocument/2006/relationships/presProps" Id="rId2"/><Relationship Target="theme/theme1.xml" Type="http://schemas.openxmlformats.org/officeDocument/2006/relationships/theme" Id="rId1"/><Relationship Target="slides/slide5.xml" Type="http://schemas.openxmlformats.org/officeDocument/2006/relationships/slide" Id="rId10"/><Relationship Target="slideMasters/slideMaster1.xml" Type="http://schemas.openxmlformats.org/officeDocument/2006/relationships/slideMaster" Id="rId4"/><Relationship Target="slides/slide6.xml" Type="http://schemas.openxmlformats.org/officeDocument/2006/relationships/slide" Id="rId11"/><Relationship Target="tableStyles.xml" Type="http://schemas.openxmlformats.org/officeDocument/2006/relationships/tableStyles" Id="rId3"/><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2.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a:noFill/>
          <a:ln>
            <a:noFill/>
          </a:ln>
        </p:spPr>
      </p:sp>
      <p:sp>
        <p:nvSpPr>
          <p:cNvPr id="3" name="Shape 3"/>
          <p:cNvSpPr txBox="1"/>
          <p:nvPr>
            <p:ph idx="1" type="body"/>
          </p:nvPr>
        </p:nvSpPr>
        <p:spPr>
          <a:xfrm>
            <a:off y="4343400" x="685800"/>
            <a:ext cy="4114800" cx="5486399"/>
          </a:xfrm>
          <a:prstGeom prst="rect">
            <a:avLst/>
          </a:prstGeom>
          <a:noFill/>
          <a:ln>
            <a:noFill/>
          </a:ln>
        </p:spPr>
        <p:txBody>
          <a:bodyPr bIns="91425" rIns="91425" lIns="91425" tIns="91425" anchor="t" anchorCtr="0"/>
          <a:lstStyle>
            <a:lvl1pPr algn="l" rtl="0" marR="0" indent="0" marL="0">
              <a:defRPr strike="noStrike" u="none" b="0" cap="none" baseline="0" sz="1100" i="0"/>
            </a:lvl1pPr>
            <a:lvl2pPr algn="l" rtl="0" marR="0" indent="0" marL="0">
              <a:defRPr strike="noStrike" u="none" b="0" cap="none" baseline="0" sz="1100" i="0"/>
            </a:lvl2pPr>
            <a:lvl3pPr algn="l" rtl="0" marR="0" indent="0" marL="0">
              <a:defRPr strike="noStrike" u="none" b="0" cap="none" baseline="0" sz="1100" i="0"/>
            </a:lvl3pPr>
            <a:lvl4pPr algn="l" rtl="0" marR="0" indent="0" marL="0">
              <a:defRPr strike="noStrike" u="none" b="0" cap="none" baseline="0" sz="1100" i="0"/>
            </a:lvl4pPr>
            <a:lvl5pPr algn="l" rtl="0" marR="0" indent="0" marL="0">
              <a:defRPr strike="noStrike" u="none" b="0" cap="none" baseline="0" sz="1100" i="0"/>
            </a:lvl5pPr>
            <a:lvl6pPr algn="l" rtl="0" marR="0" indent="0" marL="0">
              <a:defRPr strike="noStrike" u="none" b="0" cap="none" baseline="0" sz="1100" i="0"/>
            </a:lvl6pPr>
            <a:lvl7pPr algn="l" rtl="0" marR="0" indent="0" marL="0">
              <a:defRPr strike="noStrike" u="none" b="0" cap="none" baseline="0" sz="1100" i="0"/>
            </a:lvl7pPr>
            <a:lvl8pPr algn="l" rtl="0" marR="0" indent="0" marL="0">
              <a:defRPr strike="noStrike" u="none" b="0" cap="none" baseline="0" sz="1100" i="0"/>
            </a:lvl8pPr>
            <a:lvl9pPr algn="l" rtl="0" marR="0" indent="0" marL="0">
              <a:defRPr strike="noStrike" u="none" b="0" cap="none" baseline="0" sz="1100" i="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5" name="Shape 25"/>
        <p:cNvGrpSpPr/>
        <p:nvPr/>
      </p:nvGrpSpPr>
      <p:grpSpPr>
        <a:xfrm>
          <a:off y="0" x="0"/>
          <a:ext cy="0" cx="0"/>
          <a:chOff y="0" x="0"/>
          <a:chExt cy="0" cx="0"/>
        </a:xfrm>
      </p:grpSpPr>
      <p:sp>
        <p:nvSpPr>
          <p:cNvPr id="26" name="Shape 26"/>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a:noFill/>
          <a:ln>
            <a:noFill/>
          </a:ln>
        </p:spPr>
      </p:sp>
      <p:sp>
        <p:nvSpPr>
          <p:cNvPr id="27" name="Shape 27"/>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2" name="Shape 32"/>
        <p:cNvGrpSpPr/>
        <p:nvPr/>
      </p:nvGrpSpPr>
      <p:grpSpPr>
        <a:xfrm>
          <a:off y="0" x="0"/>
          <a:ext cy="0" cx="0"/>
          <a:chOff y="0" x="0"/>
          <a:chExt cy="0" cx="0"/>
        </a:xfrm>
      </p:grpSpPr>
      <p:sp>
        <p:nvSpPr>
          <p:cNvPr id="33" name="Shape 33"/>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a:noFill/>
          <a:ln>
            <a:noFill/>
          </a:ln>
        </p:spPr>
      </p:sp>
      <p:sp>
        <p:nvSpPr>
          <p:cNvPr id="34" name="Shape 34"/>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9" name="Shape 39"/>
        <p:cNvGrpSpPr/>
        <p:nvPr/>
      </p:nvGrpSpPr>
      <p:grpSpPr>
        <a:xfrm>
          <a:off y="0" x="0"/>
          <a:ext cy="0" cx="0"/>
          <a:chOff y="0" x="0"/>
          <a:chExt cy="0" cx="0"/>
        </a:xfrm>
      </p:grpSpPr>
      <p:sp>
        <p:nvSpPr>
          <p:cNvPr id="40" name="Shape 40"/>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a:noFill/>
          <a:ln>
            <a:noFill/>
          </a:ln>
        </p:spPr>
      </p:sp>
      <p:sp>
        <p:nvSpPr>
          <p:cNvPr id="41" name="Shape 41"/>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5" name="Shape 45"/>
        <p:cNvGrpSpPr/>
        <p:nvPr/>
      </p:nvGrpSpPr>
      <p:grpSpPr>
        <a:xfrm>
          <a:off y="0" x="0"/>
          <a:ext cy="0" cx="0"/>
          <a:chOff y="0" x="0"/>
          <a:chExt cy="0" cx="0"/>
        </a:xfrm>
      </p:grpSpPr>
      <p:sp>
        <p:nvSpPr>
          <p:cNvPr id="46" name="Shape 4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a:noFill/>
          <a:ln>
            <a:noFill/>
          </a:ln>
        </p:spPr>
      </p:sp>
      <p:sp>
        <p:nvSpPr>
          <p:cNvPr id="47" name="Shape 47"/>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1" name="Shape 51"/>
        <p:cNvGrpSpPr/>
        <p:nvPr/>
      </p:nvGrpSpPr>
      <p:grpSpPr>
        <a:xfrm>
          <a:off y="0" x="0"/>
          <a:ext cy="0" cx="0"/>
          <a:chOff y="0" x="0"/>
          <a:chExt cy="0" cx="0"/>
        </a:xfrm>
      </p:grpSpPr>
      <p:sp>
        <p:nvSpPr>
          <p:cNvPr id="52" name="Shape 5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a:noFill/>
          <a:ln>
            <a:noFill/>
          </a:ln>
        </p:spPr>
      </p:sp>
      <p:sp>
        <p:nvSpPr>
          <p:cNvPr id="53" name="Shape 53"/>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8" name="Shape 58"/>
        <p:cNvGrpSpPr/>
        <p:nvPr/>
      </p:nvGrpSpPr>
      <p:grpSpPr>
        <a:xfrm>
          <a:off y="0" x="0"/>
          <a:ext cy="0" cx="0"/>
          <a:chOff y="0" x="0"/>
          <a:chExt cy="0" cx="0"/>
        </a:xfrm>
      </p:grpSpPr>
      <p:sp>
        <p:nvSpPr>
          <p:cNvPr id="59" name="Shape 59"/>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0" name="Shape 60"/>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4" name="Shape 64"/>
        <p:cNvGrpSpPr/>
        <p:nvPr/>
      </p:nvGrpSpPr>
      <p:grpSpPr>
        <a:xfrm>
          <a:off y="0" x="0"/>
          <a:ext cy="0" cx="0"/>
          <a:chOff y="0" x="0"/>
          <a:chExt cy="0" cx="0"/>
        </a:xfrm>
      </p:grpSpPr>
      <p:sp>
        <p:nvSpPr>
          <p:cNvPr id="65" name="Shape 65"/>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a:noFill/>
          <a:ln>
            <a:noFill/>
          </a:ln>
        </p:spPr>
      </p:sp>
      <p:sp>
        <p:nvSpPr>
          <p:cNvPr id="66" name="Shape 66"/>
          <p:cNvSpPr txBox="1"/>
          <p:nvPr>
            <p:ph idx="1" type="body"/>
          </p:nvPr>
        </p:nvSpPr>
        <p:spPr>
          <a:xfrm>
            <a:off y="4343400" x="685800"/>
            <a:ext cy="4114800" cx="5486399"/>
          </a:xfrm>
          <a:prstGeom prst="rect">
            <a:avLst/>
          </a:prstGeom>
          <a:noFill/>
          <a:ln>
            <a:noFill/>
          </a:ln>
        </p:spPr>
        <p:txBody>
          <a:bodyPr bIns="91425" rIns="91425" lIns="91425" tIns="91425" anchor="t" anchorCtr="0">
            <a:no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 name="Shape 7"/>
        <p:cNvGrpSpPr/>
        <p:nvPr/>
      </p:nvGrpSpPr>
      <p:grpSpPr>
        <a:xfrm>
          <a:off y="0" x="0"/>
          <a:ext cy="0" cx="0"/>
          <a:chOff y="0" x="0"/>
          <a:chExt cy="0" cx="0"/>
        </a:xfrm>
      </p:grpSpPr>
      <p:sp>
        <p:nvSpPr>
          <p:cNvPr id="8" name="Shape 8"/>
          <p:cNvSpPr txBox="1"/>
          <p:nvPr>
            <p:ph idx="1" type="subTitle"/>
          </p:nvPr>
        </p:nvSpPr>
        <p:spPr>
          <a:xfrm>
            <a:off y="2840052" x="685800"/>
            <a:ext cy="784798" cx="7772400"/>
          </a:xfrm>
          <a:prstGeom prst="rect">
            <a:avLst/>
          </a:prstGeom>
          <a:noFill/>
          <a:ln>
            <a:noFill/>
          </a:ln>
        </p:spPr>
        <p:txBody>
          <a:bodyPr bIns="91425" rIns="91425" lIns="91425" tIns="91425" anchor="t" anchorCtr="0"/>
          <a:lstStyle>
            <a:lvl1pPr algn="ctr" rtl="0" marR="0" indent="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1pPr>
            <a:lvl2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2pPr>
            <a:lvl3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3pPr>
            <a:lvl4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4pPr>
            <a:lvl5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5pPr>
            <a:lvl6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6pPr>
            <a:lvl7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7pPr>
            <a:lvl8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8pPr>
            <a:lvl9pPr algn="ctr" rtl="0" marR="0" indent="190500" marL="0">
              <a:lnSpc>
                <a:spcPct val="100000"/>
              </a:lnSpc>
              <a:spcBef>
                <a:spcPts val="0"/>
              </a:spcBef>
              <a:spcAft>
                <a:spcPts val="0"/>
              </a:spcAft>
              <a:buClr>
                <a:schemeClr val="lt2"/>
              </a:buClr>
              <a:buFont typeface="Arial"/>
              <a:buNone/>
              <a:defRPr strike="noStrike" u="none" b="0" cap="none" baseline="0" sz="3000" i="0">
                <a:solidFill>
                  <a:schemeClr val="lt2"/>
                </a:solidFill>
                <a:latin typeface="Arial"/>
                <a:ea typeface="Arial"/>
                <a:cs typeface="Arial"/>
                <a:sym typeface="Arial"/>
                <a:rtl val="0"/>
              </a:defRPr>
            </a:lvl9pPr>
          </a:lstStyle>
          <a:p/>
        </p:txBody>
      </p:sp>
      <p:sp>
        <p:nvSpPr>
          <p:cNvPr id="9" name="Shape 9"/>
          <p:cNvSpPr txBox="1"/>
          <p:nvPr>
            <p:ph type="ctrTitle"/>
          </p:nvPr>
        </p:nvSpPr>
        <p:spPr>
          <a:xfrm>
            <a:off y="1583341" x="685800"/>
            <a:ext cy="1159798" cx="7772400"/>
          </a:xfrm>
          <a:prstGeom prst="rect">
            <a:avLst/>
          </a:prstGeom>
          <a:noFill/>
          <a:ln>
            <a:noFill/>
          </a:ln>
        </p:spPr>
        <p:txBody>
          <a:bodyPr bIns="91425" rIns="91425" lIns="91425" tIns="91425" anchor="b" anchorCtr="0"/>
          <a:lstStyle>
            <a:lvl1pPr algn="ctr" rtl="0" marR="0" indent="304800" marL="0">
              <a:lnSpc>
                <a:spcPct val="100000"/>
              </a:lnSpc>
              <a:spcBef>
                <a:spcPts val="0"/>
              </a:spcBef>
              <a:spcAft>
                <a:spcPts val="0"/>
              </a:spcAft>
              <a:buClr>
                <a:schemeClr val="lt1"/>
              </a:buClr>
              <a:buFont typeface="Arial"/>
              <a:buNone/>
              <a:defRPr strike="noStrike" u="none" b="1" cap="none" baseline="0" sz="4800" i="0">
                <a:solidFill>
                  <a:schemeClr val="lt1"/>
                </a:solidFill>
                <a:latin typeface="Arial"/>
                <a:ea typeface="Arial"/>
                <a:cs typeface="Arial"/>
                <a:sym typeface="Arial"/>
                <a:rtl val="0"/>
              </a:defRPr>
            </a:lvl1pPr>
            <a:lvl2pPr algn="ctr" rtl="0" marR="0" indent="304800" marL="0">
              <a:lnSpc>
                <a:spcPct val="100000"/>
              </a:lnSpc>
              <a:spcBef>
                <a:spcPts val="0"/>
              </a:spcBef>
              <a:spcAft>
                <a:spcPts val="0"/>
              </a:spcAft>
              <a:buClr>
                <a:schemeClr val="lt1"/>
              </a:buClr>
              <a:buFont typeface="Arial"/>
              <a:buNone/>
              <a:defRPr strike="noStrike" u="none" b="1" cap="none" baseline="0" sz="4800" i="0">
                <a:solidFill>
                  <a:schemeClr val="lt1"/>
                </a:solidFill>
                <a:latin typeface="Arial"/>
                <a:ea typeface="Arial"/>
                <a:cs typeface="Arial"/>
                <a:sym typeface="Arial"/>
                <a:rtl val="0"/>
              </a:defRPr>
            </a:lvl2pPr>
            <a:lvl3pPr algn="ctr" rtl="0" marR="0" indent="304800" marL="0">
              <a:buClr>
                <a:schemeClr val="lt1"/>
              </a:buClr>
              <a:buFont typeface="Arial"/>
              <a:buNone/>
              <a:defRPr strike="noStrike" u="none" b="1" cap="none" baseline="0" sz="4800" i="0">
                <a:solidFill>
                  <a:schemeClr val="lt1"/>
                </a:solidFill>
              </a:defRPr>
            </a:lvl3pPr>
            <a:lvl4pPr algn="ctr" rtl="0" marR="0" indent="304800" marL="0">
              <a:buClr>
                <a:schemeClr val="lt1"/>
              </a:buClr>
              <a:buFont typeface="Arial"/>
              <a:buNone/>
              <a:defRPr strike="noStrike" u="none" b="1" cap="none" baseline="0" sz="4800" i="0">
                <a:solidFill>
                  <a:schemeClr val="lt1"/>
                </a:solidFill>
              </a:defRPr>
            </a:lvl4pPr>
            <a:lvl5pPr algn="ctr" rtl="0" marR="0" indent="304800" marL="0">
              <a:buClr>
                <a:schemeClr val="lt1"/>
              </a:buClr>
              <a:buFont typeface="Arial"/>
              <a:buNone/>
              <a:defRPr strike="noStrike" u="none" b="1" cap="none" baseline="0" sz="4800" i="0">
                <a:solidFill>
                  <a:schemeClr val="lt1"/>
                </a:solidFill>
              </a:defRPr>
            </a:lvl5pPr>
            <a:lvl6pPr algn="ctr" rtl="0" marR="0" indent="304800" marL="0">
              <a:buClr>
                <a:schemeClr val="lt1"/>
              </a:buClr>
              <a:buFont typeface="Arial"/>
              <a:buNone/>
              <a:defRPr strike="noStrike" u="none" b="1" cap="none" baseline="0" sz="4800" i="0">
                <a:solidFill>
                  <a:schemeClr val="lt1"/>
                </a:solidFill>
              </a:defRPr>
            </a:lvl6pPr>
            <a:lvl7pPr algn="ctr" rtl="0" marR="0" indent="304800" marL="0">
              <a:buClr>
                <a:schemeClr val="lt1"/>
              </a:buClr>
              <a:buFont typeface="Arial"/>
              <a:buNone/>
              <a:defRPr strike="noStrike" u="none" b="1" cap="none" baseline="0" sz="4800" i="0">
                <a:solidFill>
                  <a:schemeClr val="lt1"/>
                </a:solidFill>
              </a:defRPr>
            </a:lvl7pPr>
            <a:lvl8pPr algn="ctr" rtl="0" marR="0" indent="304800" marL="0">
              <a:buClr>
                <a:schemeClr val="lt1"/>
              </a:buClr>
              <a:buFont typeface="Arial"/>
              <a:buNone/>
              <a:defRPr strike="noStrike" u="none" b="1" cap="none" baseline="0" sz="4800" i="0">
                <a:solidFill>
                  <a:schemeClr val="lt1"/>
                </a:solidFill>
              </a:defRPr>
            </a:lvl8pPr>
            <a:lvl9pPr algn="ctr" rtl="0" marR="0" indent="304800" marL="0">
              <a:buClr>
                <a:schemeClr val="lt1"/>
              </a:buClr>
              <a:buFont typeface="Arial"/>
              <a:buNone/>
              <a:defRPr strike="noStrike" u="none" b="1" cap="none" baseline="0" sz="4800" i="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0" name="Shape 10"/>
        <p:cNvGrpSpPr/>
        <p:nvPr/>
      </p:nvGrpSpPr>
      <p:grpSpPr>
        <a:xfrm>
          <a:off y="0" x="0"/>
          <a:ext cy="0" cx="0"/>
          <a:chOff y="0" x="0"/>
          <a:chExt cy="0" cx="0"/>
        </a:xfrm>
      </p:grpSpPr>
      <p:sp>
        <p:nvSpPr>
          <p:cNvPr id="11" name="Shape 11"/>
          <p:cNvSpPr txBox="1"/>
          <p:nvPr>
            <p:ph type="title"/>
          </p:nvPr>
        </p:nvSpPr>
        <p:spPr>
          <a:xfrm>
            <a:off y="205978" x="457200"/>
            <a:ext cy="857400" cx="8229600"/>
          </a:xfrm>
          <a:prstGeom prst="rect">
            <a:avLst/>
          </a:prstGeom>
          <a:noFill/>
          <a:ln>
            <a:noFill/>
          </a:ln>
        </p:spPr>
        <p:txBody>
          <a:bodyPr bIns="91425" rIns="91425" lIns="91425" tIns="91425" anchor="b"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12" name="Shape 12"/>
          <p:cNvSpPr txBox="1"/>
          <p:nvPr>
            <p:ph idx="1" type="body"/>
          </p:nvPr>
        </p:nvSpPr>
        <p:spPr>
          <a:xfrm>
            <a:off y="1200150" x="457200"/>
            <a:ext cy="3725698" cx="82296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3" name="Shape 13"/>
        <p:cNvGrpSpPr/>
        <p:nvPr/>
      </p:nvGrpSpPr>
      <p:grpSpPr>
        <a:xfrm>
          <a:off y="0" x="0"/>
          <a:ext cy="0" cx="0"/>
          <a:chOff y="0" x="0"/>
          <a:chExt cy="0" cx="0"/>
        </a:xfrm>
      </p:grpSpPr>
      <p:sp>
        <p:nvSpPr>
          <p:cNvPr id="14" name="Shape 14"/>
          <p:cNvSpPr txBox="1"/>
          <p:nvPr>
            <p:ph type="title"/>
          </p:nvPr>
        </p:nvSpPr>
        <p:spPr>
          <a:xfrm>
            <a:off y="205978" x="457200"/>
            <a:ext cy="857400" cx="8229600"/>
          </a:xfrm>
          <a:prstGeom prst="rect">
            <a:avLst/>
          </a:prstGeom>
          <a:noFill/>
          <a:ln>
            <a:noFill/>
          </a:ln>
        </p:spPr>
        <p:txBody>
          <a:bodyPr bIns="91425" rIns="91425" lIns="91425" tIns="91425" anchor="b"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15" name="Shape 15"/>
          <p:cNvSpPr txBox="1"/>
          <p:nvPr>
            <p:ph idx="1" type="body"/>
          </p:nvPr>
        </p:nvSpPr>
        <p:spPr>
          <a:xfrm>
            <a:off y="1200150" x="457200"/>
            <a:ext cy="3725698" cx="39945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16" name="Shape 16"/>
          <p:cNvSpPr txBox="1"/>
          <p:nvPr>
            <p:ph idx="2" type="body"/>
          </p:nvPr>
        </p:nvSpPr>
        <p:spPr>
          <a:xfrm>
            <a:off y="1200150" x="4692273"/>
            <a:ext cy="3725698" cx="39945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7" name="Shape 17"/>
        <p:cNvGrpSpPr/>
        <p:nvPr/>
      </p:nvGrpSpPr>
      <p:grpSpPr>
        <a:xfrm>
          <a:off y="0" x="0"/>
          <a:ext cy="0" cx="0"/>
          <a:chOff y="0" x="0"/>
          <a:chExt cy="0" cx="0"/>
        </a:xfrm>
      </p:grpSpPr>
      <p:sp>
        <p:nvSpPr>
          <p:cNvPr id="18" name="Shape 18"/>
          <p:cNvSpPr txBox="1"/>
          <p:nvPr>
            <p:ph type="title"/>
          </p:nvPr>
        </p:nvSpPr>
        <p:spPr>
          <a:xfrm>
            <a:off y="205978" x="457200"/>
            <a:ext cy="857400" cx="8229600"/>
          </a:xfrm>
          <a:prstGeom prst="rect">
            <a:avLst/>
          </a:prstGeom>
          <a:noFill/>
          <a:ln>
            <a:noFill/>
          </a:ln>
        </p:spPr>
        <p:txBody>
          <a:bodyPr bIns="91425" rIns="91425" lIns="91425" tIns="91425" anchor="b"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19" name="Shape 19"/>
        <p:cNvGrpSpPr/>
        <p:nvPr/>
      </p:nvGrpSpPr>
      <p:grpSpPr>
        <a:xfrm>
          <a:off y="0" x="0"/>
          <a:ext cy="0" cx="0"/>
          <a:chOff y="0" x="0"/>
          <a:chExt cy="0" cx="0"/>
        </a:xfrm>
      </p:grpSpPr>
      <p:sp>
        <p:nvSpPr>
          <p:cNvPr id="20" name="Shape 20"/>
          <p:cNvSpPr txBox="1"/>
          <p:nvPr>
            <p:ph idx="1" type="body"/>
          </p:nvPr>
        </p:nvSpPr>
        <p:spPr>
          <a:xfrm>
            <a:off y="4406308" x="457200"/>
            <a:ext cy="519599" cx="8229600"/>
          </a:xfrm>
          <a:prstGeom prst="rect">
            <a:avLst/>
          </a:prstGeom>
          <a:noFill/>
          <a:ln>
            <a:noFill/>
          </a:ln>
        </p:spPr>
        <p:txBody>
          <a:bodyPr bIns="91425" rIns="91425" lIns="91425" tIns="91425" anchor="t" anchorCtr="0"/>
          <a:lstStyle>
            <a:lvl1pPr algn="ctr" rtl="0" indent="-171450" marL="285750">
              <a:spcBef>
                <a:spcPts val="0"/>
              </a:spcBef>
              <a:buFont typeface="Arial"/>
              <a:buNone/>
              <a:defRPr sz="1800"/>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1" name="Shape 2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arget="../slideLayouts/slideLayout2.xml" Type="http://schemas.openxmlformats.org/officeDocument/2006/relationships/slideLayout" Id="rId2"/><Relationship Target="../slideLayouts/slideLayout1.xml" Type="http://schemas.openxmlformats.org/officeDocument/2006/relationships/slideLayout" Id="rId1"/><Relationship Target="../slideLayouts/slideLayout4.xml" Type="http://schemas.openxmlformats.org/officeDocument/2006/relationships/slideLayout" Id="rId4"/><Relationship Target="../slideLayouts/slideLayout3.xml" Type="http://schemas.openxmlformats.org/officeDocument/2006/relationships/slideLayout" Id="rId3"/><Relationship Target="../slideLayouts/slideLayout6.xml" Type="http://schemas.openxmlformats.org/officeDocument/2006/relationships/slideLayout" Id="rId6"/><Relationship Target="../slideLayouts/slideLayout5.xml" Type="http://schemas.openxmlformats.org/officeDocument/2006/relationships/slideLayout" Id="rId5"/><Relationship Target="../theme/theme3.xml" Type="http://schemas.openxmlformats.org/officeDocument/2006/relationships/theme"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dk2"/>
            </a:gs>
            <a:gs pos="100000">
              <a:schemeClr val="dk1"/>
            </a:gs>
          </a:gsLst>
          <a:path path="circle">
            <a:fillToRect t="50%" b="50%" r="50%" l="50%"/>
          </a:path>
          <a:tileRect/>
        </a:gradFill>
      </p:bgPr>
    </p:bg>
    <p:spTree>
      <p:nvGrpSpPr>
        <p:cNvPr id="4" name="Shape 4"/>
        <p:cNvGrpSpPr/>
        <p:nvPr/>
      </p:nvGrpSpPr>
      <p:grpSpPr>
        <a:xfrm>
          <a:off y="0" x="0"/>
          <a:ext cy="0" cx="0"/>
          <a:chOff y="0" x="0"/>
          <a:chExt cy="0" cx="0"/>
        </a:xfrm>
      </p:grpSpPr>
      <p:sp>
        <p:nvSpPr>
          <p:cNvPr id="5" name="Shape 5"/>
          <p:cNvSpPr txBox="1"/>
          <p:nvPr>
            <p:ph type="title"/>
          </p:nvPr>
        </p:nvSpPr>
        <p:spPr>
          <a:xfrm>
            <a:off y="205978" x="457200"/>
            <a:ext cy="857400" cx="8229600"/>
          </a:xfrm>
          <a:prstGeom prst="rect">
            <a:avLst/>
          </a:prstGeom>
          <a:noFill/>
          <a:ln>
            <a:noFill/>
          </a:ln>
        </p:spPr>
        <p:txBody>
          <a:bodyPr bIns="91425" rIns="91425" lIns="91425" tIns="91425" anchor="b" anchorCtr="0"/>
          <a:lstStyle>
            <a:lvl1pPr algn="l" rtl="0" marR="0" indent="0" marL="0">
              <a:lnSpc>
                <a:spcPct val="100000"/>
              </a:lnSpc>
              <a:spcBef>
                <a:spcPts val="0"/>
              </a:spcBef>
              <a:spcAft>
                <a:spcPts val="0"/>
              </a:spcAft>
              <a:buClr>
                <a:schemeClr val="lt1"/>
              </a:buClr>
              <a:buFont typeface="Arial"/>
              <a:buNone/>
              <a:defRPr strike="noStrike" u="none" b="1" cap="none" baseline="0" sz="3600" i="0">
                <a:solidFill>
                  <a:schemeClr val="lt1"/>
                </a:solidFill>
                <a:latin typeface="Arial"/>
                <a:ea typeface="Arial"/>
                <a:cs typeface="Arial"/>
                <a:sym typeface="Arial"/>
                <a:rtl val="0"/>
              </a:defRPr>
            </a:lvl1pPr>
            <a:lvl2pPr algn="l" rtl="0" marR="0" indent="228600" marL="0">
              <a:lnSpc>
                <a:spcPct val="100000"/>
              </a:lnSpc>
              <a:spcBef>
                <a:spcPts val="0"/>
              </a:spcBef>
              <a:spcAft>
                <a:spcPts val="0"/>
              </a:spcAft>
              <a:buClr>
                <a:schemeClr val="lt1"/>
              </a:buClr>
              <a:buFont typeface="Arial"/>
              <a:buNone/>
              <a:defRPr strike="noStrike" u="none" b="1" cap="none" baseline="0" sz="3600" i="0">
                <a:solidFill>
                  <a:schemeClr val="lt1"/>
                </a:solidFill>
                <a:latin typeface="Arial"/>
                <a:ea typeface="Arial"/>
                <a:cs typeface="Arial"/>
                <a:sym typeface="Arial"/>
                <a:rtl val="0"/>
              </a:defRPr>
            </a:lvl2pPr>
            <a:lvl3pPr algn="l" rtl="0" marR="0" indent="228600" marL="0">
              <a:buClr>
                <a:schemeClr val="lt1"/>
              </a:buClr>
              <a:buFont typeface="Arial"/>
              <a:buNone/>
              <a:defRPr strike="noStrike" u="none" b="1" cap="none" baseline="0" sz="3600" i="0">
                <a:solidFill>
                  <a:schemeClr val="lt1"/>
                </a:solidFill>
              </a:defRPr>
            </a:lvl3pPr>
            <a:lvl4pPr algn="l" rtl="0" marR="0" indent="228600" marL="0">
              <a:buClr>
                <a:schemeClr val="lt1"/>
              </a:buClr>
              <a:buFont typeface="Arial"/>
              <a:buNone/>
              <a:defRPr strike="noStrike" u="none" b="1" cap="none" baseline="0" sz="3600" i="0">
                <a:solidFill>
                  <a:schemeClr val="lt1"/>
                </a:solidFill>
              </a:defRPr>
            </a:lvl4pPr>
            <a:lvl5pPr algn="l" rtl="0" marR="0" indent="228600" marL="0">
              <a:buClr>
                <a:schemeClr val="lt1"/>
              </a:buClr>
              <a:buFont typeface="Arial"/>
              <a:buNone/>
              <a:defRPr strike="noStrike" u="none" b="1" cap="none" baseline="0" sz="3600" i="0">
                <a:solidFill>
                  <a:schemeClr val="lt1"/>
                </a:solidFill>
              </a:defRPr>
            </a:lvl5pPr>
            <a:lvl6pPr algn="l" rtl="0" marR="0" indent="228600" marL="0">
              <a:buClr>
                <a:schemeClr val="lt1"/>
              </a:buClr>
              <a:buFont typeface="Arial"/>
              <a:buNone/>
              <a:defRPr strike="noStrike" u="none" b="1" cap="none" baseline="0" sz="3600" i="0">
                <a:solidFill>
                  <a:schemeClr val="lt1"/>
                </a:solidFill>
              </a:defRPr>
            </a:lvl6pPr>
            <a:lvl7pPr algn="l" rtl="0" marR="0" indent="228600" marL="0">
              <a:buClr>
                <a:schemeClr val="lt1"/>
              </a:buClr>
              <a:buFont typeface="Arial"/>
              <a:buNone/>
              <a:defRPr strike="noStrike" u="none" b="1" cap="none" baseline="0" sz="3600" i="0">
                <a:solidFill>
                  <a:schemeClr val="lt1"/>
                </a:solidFill>
              </a:defRPr>
            </a:lvl7pPr>
            <a:lvl8pPr algn="l" rtl="0" marR="0" indent="228600" marL="0">
              <a:buClr>
                <a:schemeClr val="lt1"/>
              </a:buClr>
              <a:buFont typeface="Arial"/>
              <a:buNone/>
              <a:defRPr strike="noStrike" u="none" b="1" cap="none" baseline="0" sz="3600" i="0">
                <a:solidFill>
                  <a:schemeClr val="lt1"/>
                </a:solidFill>
              </a:defRPr>
            </a:lvl8pPr>
            <a:lvl9pPr algn="l" rtl="0" marR="0" indent="228600" marL="0">
              <a:buClr>
                <a:schemeClr val="lt1"/>
              </a:buClr>
              <a:buFont typeface="Arial"/>
              <a:buNone/>
              <a:defRPr strike="noStrike" u="none" b="1" cap="none" baseline="0" sz="3600" i="0">
                <a:solidFill>
                  <a:schemeClr val="lt1"/>
                </a:solidFill>
              </a:defRPr>
            </a:lvl9pPr>
          </a:lstStyle>
          <a:p/>
        </p:txBody>
      </p:sp>
      <p:sp>
        <p:nvSpPr>
          <p:cNvPr id="6" name="Shape 6"/>
          <p:cNvSpPr txBox="1"/>
          <p:nvPr>
            <p:ph idx="1" type="body"/>
          </p:nvPr>
        </p:nvSpPr>
        <p:spPr>
          <a:xfrm>
            <a:off y="1200150" x="457200"/>
            <a:ext cy="3725698" cx="8229600"/>
          </a:xfrm>
          <a:prstGeom prst="rect">
            <a:avLst/>
          </a:prstGeom>
          <a:noFill/>
          <a:ln>
            <a:noFill/>
          </a:ln>
        </p:spPr>
        <p:txBody>
          <a:bodyPr bIns="91425" rIns="91425" lIns="91425" tIns="91425" anchor="t" anchorCtr="0"/>
          <a:lstStyle>
            <a:lvl1pPr algn="l" rtl="0" marR="0" indent="-152400" marL="342900">
              <a:lnSpc>
                <a:spcPct val="100000"/>
              </a:lnSpc>
              <a:spcBef>
                <a:spcPts val="600"/>
              </a:spcBef>
              <a:spcAft>
                <a:spcPts val="0"/>
              </a:spcAft>
              <a:buClr>
                <a:schemeClr val="lt1"/>
              </a:buClr>
              <a:buFont typeface="Arial"/>
              <a:buNone/>
              <a:defRPr strike="noStrike" u="none" b="0" cap="none" baseline="0" sz="3000" i="0">
                <a:solidFill>
                  <a:schemeClr val="lt1"/>
                </a:solidFill>
                <a:latin typeface="Arial"/>
                <a:ea typeface="Arial"/>
                <a:cs typeface="Arial"/>
                <a:sym typeface="Arial"/>
                <a:rtl val="0"/>
              </a:defRPr>
            </a:lvl1pPr>
            <a:lvl2pPr algn="l" rtl="0" marR="0" indent="-133350" marL="742950">
              <a:lnSpc>
                <a:spcPct val="100000"/>
              </a:lnSpc>
              <a:spcBef>
                <a:spcPts val="480"/>
              </a:spcBef>
              <a:spcAft>
                <a:spcPts val="0"/>
              </a:spcAft>
              <a:buClr>
                <a:schemeClr val="lt1"/>
              </a:buClr>
              <a:buFont typeface="Arial"/>
              <a:buNone/>
              <a:defRPr strike="noStrike" u="none" b="0" cap="none" baseline="0" sz="2400" i="0">
                <a:solidFill>
                  <a:schemeClr val="lt1"/>
                </a:solidFill>
                <a:latin typeface="Arial"/>
                <a:ea typeface="Arial"/>
                <a:cs typeface="Arial"/>
                <a:sym typeface="Arial"/>
                <a:rtl val="0"/>
              </a:defRPr>
            </a:lvl2pPr>
            <a:lvl3pPr algn="l" rtl="0" marR="0" indent="-76200" marL="1143000">
              <a:lnSpc>
                <a:spcPct val="100000"/>
              </a:lnSpc>
              <a:spcBef>
                <a:spcPts val="480"/>
              </a:spcBef>
              <a:spcAft>
                <a:spcPts val="0"/>
              </a:spcAft>
              <a:buClr>
                <a:schemeClr val="lt1"/>
              </a:buClr>
              <a:buFont typeface="Arial"/>
              <a:buNone/>
              <a:defRPr strike="noStrike" u="none" b="0" cap="none" baseline="0" sz="2400" i="0">
                <a:solidFill>
                  <a:schemeClr val="lt1"/>
                </a:solidFill>
                <a:latin typeface="Arial"/>
                <a:ea typeface="Arial"/>
                <a:cs typeface="Arial"/>
                <a:sym typeface="Arial"/>
                <a:rtl val="0"/>
              </a:defRPr>
            </a:lvl3pPr>
            <a:lvl4pPr algn="l" rtl="0" marR="0" indent="-114300" marL="16002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4pPr>
            <a:lvl5pPr algn="l" rtl="0" marR="0" indent="-114300" marL="20574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5pPr>
            <a:lvl6pPr algn="l" rtl="0" marR="0" indent="-114300" marL="25146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6pPr>
            <a:lvl7pPr algn="l" rtl="0" marR="0" indent="-114300" marL="29718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7pPr>
            <a:lvl8pPr algn="l" rtl="0" marR="0" indent="-114300" marL="34290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8pPr>
            <a:lvl9pPr algn="l" rtl="0" marR="0" indent="-114300" marL="3886200">
              <a:lnSpc>
                <a:spcPct val="100000"/>
              </a:lnSpc>
              <a:spcBef>
                <a:spcPts val="360"/>
              </a:spcBef>
              <a:spcAft>
                <a:spcPts val="0"/>
              </a:spcAft>
              <a:buClr>
                <a:schemeClr val="lt1"/>
              </a:buClr>
              <a:buFont typeface="Arial"/>
              <a:buNone/>
              <a:defRPr strike="noStrike" u="none" b="0" cap="none" baseline="0" sz="1800" i="0">
                <a:solidFill>
                  <a:schemeClr val="lt1"/>
                </a:solidFill>
                <a:latin typeface="Arial"/>
                <a:ea typeface="Arial"/>
                <a:cs typeface="Arial"/>
                <a:sym typeface="Arial"/>
                <a:rtl val="0"/>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 Target="../media/image00.jpg" Type="http://schemas.openxmlformats.org/officeDocument/2006/relationships/image" Id="rId4"/><Relationship Target="http://www.greenpeace.org/eastasia/campaigns/air-pollution/problems/pollutants/" Type="http://schemas.openxmlformats.org/officeDocument/2006/relationships/hyperlink" TargetMode="External" Id="rId3"/></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2.xml" Type="http://schemas.openxmlformats.org/officeDocument/2006/relationships/slideLayout" Id="rId1"/><Relationship Target="../media/image01.jpg" Type="http://schemas.openxmlformats.org/officeDocument/2006/relationships/image" Id="rId4"/><Relationship Target="http://www.dailykos.com/story/2013/08/23/1227857/-China-s-water-pollution-off-the-charts-must-outsource-food-production#" Type="http://schemas.openxmlformats.org/officeDocument/2006/relationships/hyperlink" TargetMode="External" Id="rId3"/></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2.xml" Type="http://schemas.openxmlformats.org/officeDocument/2006/relationships/slideLayout" Id="rId1"/></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 Target="../media/image02.png" Type="http://schemas.openxmlformats.org/officeDocument/2006/relationships/image" Id="rId3"/></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2.xml" Type="http://schemas.openxmlformats.org/officeDocument/2006/relationships/slideLayout" Id="rId1"/></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y="0" x="0"/>
          <a:ext cy="0" cx="0"/>
          <a:chOff y="0" x="0"/>
          <a:chExt cy="0" cx="0"/>
        </a:xfrm>
      </p:grpSpPr>
      <p:sp>
        <p:nvSpPr>
          <p:cNvPr id="23" name="Shape 23"/>
          <p:cNvSpPr txBox="1"/>
          <p:nvPr>
            <p:ph idx="1" type="subTitle"/>
          </p:nvPr>
        </p:nvSpPr>
        <p:spPr>
          <a:xfrm>
            <a:off y="2697602" x="2003500"/>
            <a:ext cy="784798" cx="7772400"/>
          </a:xfrm>
          <a:prstGeom prst="rect">
            <a:avLst/>
          </a:prstGeom>
          <a:noFill/>
          <a:ln>
            <a:noFill/>
          </a:ln>
        </p:spPr>
        <p:txBody>
          <a:bodyPr bIns="91425" rIns="91425" lIns="91425" tIns="91425" anchor="t" anchorCtr="0">
            <a:noAutofit/>
          </a:bodyPr>
          <a:lstStyle/>
          <a:p>
            <a:pPr algn="l" rtl="0" lvl="0" marR="0" indent="0" marL="0">
              <a:lnSpc>
                <a:spcPct val="100000"/>
              </a:lnSpc>
              <a:spcBef>
                <a:spcPts val="0"/>
              </a:spcBef>
              <a:spcAft>
                <a:spcPts val="0"/>
              </a:spcAft>
              <a:buClr>
                <a:schemeClr val="lt2"/>
              </a:buClr>
              <a:buSzPct val="25000"/>
              <a:buFont typeface="Arial"/>
              <a:buNone/>
            </a:pPr>
            <a:r>
              <a:rPr strike="noStrike" u="none" b="0" cap="none" baseline="0" sz="3000" lang="en" i="0">
                <a:solidFill>
                  <a:schemeClr val="lt2"/>
                </a:solidFill>
                <a:latin typeface="Arial"/>
                <a:ea typeface="Arial"/>
                <a:cs typeface="Arial"/>
                <a:sym typeface="Arial"/>
                <a:rtl val="0"/>
              </a:rPr>
              <a:t>..and What You Can Do to Reduce it.</a:t>
            </a:r>
          </a:p>
          <a:p>
            <a:r>
              <a:t/>
            </a:r>
          </a:p>
          <a:p>
            <a:r>
              <a:t/>
            </a:r>
          </a:p>
          <a:p>
            <a:pPr algn="ctr" rtl="0" lvl="0" marR="0" indent="0" marL="0">
              <a:lnSpc>
                <a:spcPct val="100000"/>
              </a:lnSpc>
              <a:spcBef>
                <a:spcPts val="0"/>
              </a:spcBef>
              <a:spcAft>
                <a:spcPts val="0"/>
              </a:spcAft>
              <a:buClr>
                <a:schemeClr val="lt2"/>
              </a:buClr>
              <a:buSzPct val="25000"/>
              <a:buFont typeface="Arial"/>
              <a:buNone/>
            </a:pPr>
            <a:r>
              <a:rPr strike="noStrike" u="none" b="0" cap="none" baseline="0" sz="3000" lang="en" i="0">
                <a:solidFill>
                  <a:schemeClr val="lt2"/>
                </a:solidFill>
                <a:latin typeface="Arial"/>
                <a:ea typeface="Arial"/>
                <a:cs typeface="Arial"/>
                <a:sym typeface="Arial"/>
                <a:rtl val="0"/>
              </a:rPr>
              <a:t>                             By Stephen Miller</a:t>
            </a:r>
          </a:p>
          <a:p>
            <a:pPr algn="ctr" rtl="0" lvl="0" marR="0" indent="0" marL="0">
              <a:lnSpc>
                <a:spcPct val="100000"/>
              </a:lnSpc>
              <a:spcBef>
                <a:spcPts val="0"/>
              </a:spcBef>
              <a:spcAft>
                <a:spcPts val="0"/>
              </a:spcAft>
              <a:buClr>
                <a:schemeClr val="lt2"/>
              </a:buClr>
              <a:buSzPct val="25000"/>
              <a:buFont typeface="Arial"/>
              <a:buNone/>
            </a:pPr>
            <a:r>
              <a:rPr strike="noStrike" u="none" b="0" cap="none" baseline="0" sz="3000" lang="en" i="0">
                <a:solidFill>
                  <a:schemeClr val="lt2"/>
                </a:solidFill>
                <a:latin typeface="Arial"/>
                <a:ea typeface="Arial"/>
                <a:cs typeface="Arial"/>
                <a:sym typeface="Arial"/>
                <a:rtl val="0"/>
              </a:rPr>
              <a:t>                            and Kalub Stone</a:t>
            </a:r>
          </a:p>
        </p:txBody>
      </p:sp>
      <p:sp>
        <p:nvSpPr>
          <p:cNvPr id="24" name="Shape 24"/>
          <p:cNvSpPr txBox="1"/>
          <p:nvPr>
            <p:ph type="ctrTitle"/>
          </p:nvPr>
        </p:nvSpPr>
        <p:spPr>
          <a:xfrm>
            <a:off y="1537791" x="587850"/>
            <a:ext cy="1159798" cx="7772400"/>
          </a:xfrm>
          <a:prstGeom prst="rect">
            <a:avLst/>
          </a:prstGeom>
          <a:noFill/>
          <a:ln>
            <a:noFill/>
          </a:ln>
        </p:spPr>
        <p:txBody>
          <a:bodyPr bIns="91425" rIns="91425" lIns="91425" tIns="91425" anchor="b" anchorCtr="0">
            <a:noAutofit/>
          </a:bodyPr>
          <a:lstStyle/>
          <a:p>
            <a:pPr algn="ctr" rtl="0" lvl="0" marR="0" indent="304800" marL="0">
              <a:lnSpc>
                <a:spcPct val="100000"/>
              </a:lnSpc>
              <a:spcBef>
                <a:spcPts val="0"/>
              </a:spcBef>
              <a:spcAft>
                <a:spcPts val="0"/>
              </a:spcAft>
              <a:buClr>
                <a:schemeClr val="lt1"/>
              </a:buClr>
              <a:buSzPct val="25000"/>
              <a:buFont typeface="Arial"/>
              <a:buNone/>
            </a:pPr>
            <a:r>
              <a:rPr strike="noStrike" u="none" b="1" cap="none" baseline="0" sz="4800" lang="en" i="0">
                <a:solidFill>
                  <a:schemeClr val="lt1"/>
                </a:solidFill>
                <a:latin typeface="Arial"/>
                <a:ea typeface="Arial"/>
                <a:cs typeface="Arial"/>
                <a:sym typeface="Arial"/>
                <a:rtl val="0"/>
              </a:rPr>
              <a:t>Pollution in Our World..</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 name="Shape 28"/>
        <p:cNvGrpSpPr/>
        <p:nvPr/>
      </p:nvGrpSpPr>
      <p:grpSpPr>
        <a:xfrm>
          <a:off y="0" x="0"/>
          <a:ext cy="0" cx="0"/>
          <a:chOff y="0" x="0"/>
          <a:chExt cy="0" cx="0"/>
        </a:xfrm>
      </p:grpSpPr>
      <p:sp>
        <p:nvSpPr>
          <p:cNvPr id="29" name="Shape 29"/>
          <p:cNvSpPr txBox="1"/>
          <p:nvPr>
            <p:ph type="title"/>
          </p:nvPr>
        </p:nvSpPr>
        <p:spPr>
          <a:xfrm>
            <a:off y="205978" x="457200"/>
            <a:ext cy="857400" cx="8229600"/>
          </a:xfrm>
          <a:prstGeom prst="rect">
            <a:avLst/>
          </a:prstGeom>
          <a:noFill/>
          <a:ln>
            <a:noFill/>
          </a:ln>
        </p:spPr>
        <p:txBody>
          <a:bodyPr bIns="91425" rIns="91425" lIns="91425" tIns="91425" anchor="b" anchorCtr="0">
            <a:noAutofit/>
          </a:bodyPr>
          <a:lstStyle/>
          <a:p>
            <a:pPr algn="l" rtl="0" lvl="0" marR="0" indent="0" marL="0">
              <a:lnSpc>
                <a:spcPct val="100000"/>
              </a:lnSpc>
              <a:spcBef>
                <a:spcPts val="0"/>
              </a:spcBef>
              <a:spcAft>
                <a:spcPts val="0"/>
              </a:spcAft>
              <a:buClr>
                <a:schemeClr val="lt1"/>
              </a:buClr>
              <a:buSzPct val="25000"/>
              <a:buFont typeface="Arial"/>
              <a:buNone/>
            </a:pPr>
            <a:r>
              <a:rPr strike="noStrike" u="none" b="1" cap="none" baseline="0" sz="3600" lang="en" i="0">
                <a:solidFill>
                  <a:schemeClr val="lt1"/>
                </a:solidFill>
                <a:latin typeface="Arial"/>
                <a:ea typeface="Arial"/>
                <a:cs typeface="Arial"/>
                <a:sym typeface="Arial"/>
                <a:rtl val="0"/>
              </a:rPr>
              <a:t>Pollution: China’s Air </a:t>
            </a:r>
          </a:p>
        </p:txBody>
      </p:sp>
      <p:sp>
        <p:nvSpPr>
          <p:cNvPr id="30" name="Shape 30"/>
          <p:cNvSpPr txBox="1"/>
          <p:nvPr>
            <p:ph idx="1" type="body"/>
          </p:nvPr>
        </p:nvSpPr>
        <p:spPr>
          <a:xfrm>
            <a:off y="1200150" x="457200"/>
            <a:ext cy="3725698" cx="8229600"/>
          </a:xfrm>
          <a:prstGeom prst="rect">
            <a:avLst/>
          </a:prstGeom>
          <a:noFill/>
          <a:ln w="9525" cap="flat">
            <a:solidFill>
              <a:srgbClr val="FFFFFF"/>
            </a:solidFill>
            <a:prstDash val="solid"/>
            <a:round/>
            <a:headEnd w="med" len="med" type="none"/>
            <a:tailEnd w="med" len="med" type="none"/>
          </a:ln>
        </p:spPr>
        <p:txBody>
          <a:bodyPr bIns="91425" rIns="91425" lIns="91425" tIns="91425" anchor="t" anchorCtr="0">
            <a:noAutofit/>
          </a:bodyPr>
          <a:lstStyle/>
          <a:p>
            <a:pPr algn="l" rtl="0" lvl="0" marR="0" indent="-317500" marL="457200">
              <a:lnSpc>
                <a:spcPct val="150000"/>
              </a:lnSpc>
              <a:spcBef>
                <a:spcPts val="0"/>
              </a:spcBef>
              <a:spcAft>
                <a:spcPts val="0"/>
              </a:spcAft>
              <a:buClr>
                <a:srgbClr val="FFFFFF"/>
              </a:buClr>
              <a:buSzPct val="166666"/>
              <a:buFont typeface="Arial"/>
              <a:buChar char="•"/>
            </a:pPr>
            <a:r>
              <a:rPr strike="noStrike" u="sng" b="0" cap="none" baseline="0" sz="1400" lang="en" i="0">
                <a:solidFill>
                  <a:schemeClr val="hlink"/>
                </a:solidFill>
                <a:latin typeface="Arial"/>
                <a:ea typeface="Arial"/>
                <a:cs typeface="Arial"/>
                <a:sym typeface="Arial"/>
                <a:hlinkClick r:id="rId3"/>
                <a:rtl val="0"/>
              </a:rPr>
              <a:t>PM2.5</a:t>
            </a:r>
            <a:r>
              <a:rPr strike="noStrike" u="none" b="0" cap="none" baseline="0" sz="1400" lang="en" i="0">
                <a:solidFill>
                  <a:srgbClr val="FFFFFF"/>
                </a:solidFill>
                <a:latin typeface="Arial"/>
                <a:ea typeface="Arial"/>
                <a:cs typeface="Arial"/>
                <a:sym typeface="Arial"/>
                <a:rtl val="0"/>
              </a:rPr>
              <a:t> are the particles with an aerodynamic diameter less than 2.5 μm. In Beijing, Shanghai, Guangzhou and Xi’an, PM2.5 concentration levels in all four cities exceed World Heath Organization (WHO) air quality guidelines. </a:t>
            </a:r>
          </a:p>
          <a:p>
            <a:pPr algn="l" rtl="0" lvl="0" marR="0" indent="-317500" marL="457200">
              <a:lnSpc>
                <a:spcPct val="150000"/>
              </a:lnSpc>
              <a:spcBef>
                <a:spcPts val="200"/>
              </a:spcBef>
              <a:spcAft>
                <a:spcPts val="0"/>
              </a:spcAft>
              <a:buClr>
                <a:srgbClr val="FFFFFF"/>
              </a:buClr>
              <a:buSzPct val="166666"/>
              <a:buFont typeface="Arial"/>
              <a:buChar char="•"/>
            </a:pPr>
            <a:r>
              <a:rPr strike="noStrike" u="none" b="0" cap="none" baseline="0" sz="1400" lang="en" i="0">
                <a:solidFill>
                  <a:srgbClr val="FFFFFF"/>
                </a:solidFill>
                <a:latin typeface="Arial"/>
                <a:ea typeface="Arial"/>
                <a:cs typeface="Arial"/>
                <a:sym typeface="Arial"/>
                <a:rtl val="0"/>
              </a:rPr>
              <a:t>This means higher health risks to the cardiovascular system, cerebrovascular system and an increase in the probability of cancer and premature death.</a:t>
            </a:r>
          </a:p>
          <a:p>
            <a:r>
              <a:t/>
            </a:r>
          </a:p>
          <a:p>
            <a:r>
              <a:t/>
            </a:r>
          </a:p>
        </p:txBody>
      </p:sp>
      <p:sp>
        <p:nvSpPr>
          <p:cNvPr id="31" name="Shape 31"/>
          <p:cNvSpPr/>
          <p:nvPr/>
        </p:nvSpPr>
        <p:spPr>
          <a:xfrm>
            <a:off y="2679700" x="5842000"/>
            <a:ext cy="2463800" cx="3302000"/>
          </a:xfrm>
          <a:prstGeom prst="rect">
            <a:avLst/>
          </a:prstGeom>
          <a:blipFill>
            <a:blip r:embed="rId4"/>
            <a:stretch>
              <a:fillRect/>
            </a:stretch>
          </a:blipFill>
        </p:spPr>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 name="Shape 35"/>
        <p:cNvGrpSpPr/>
        <p:nvPr/>
      </p:nvGrpSpPr>
      <p:grpSpPr>
        <a:xfrm>
          <a:off y="0" x="0"/>
          <a:ext cy="0" cx="0"/>
          <a:chOff y="0" x="0"/>
          <a:chExt cy="0" cx="0"/>
        </a:xfrm>
      </p:grpSpPr>
      <p:sp>
        <p:nvSpPr>
          <p:cNvPr id="36" name="Shape 36"/>
          <p:cNvSpPr txBox="1"/>
          <p:nvPr>
            <p:ph type="title"/>
          </p:nvPr>
        </p:nvSpPr>
        <p:spPr>
          <a:xfrm>
            <a:off y="205978" x="457200"/>
            <a:ext cy="857400" cx="8229600"/>
          </a:xfrm>
          <a:prstGeom prst="rect">
            <a:avLst/>
          </a:prstGeom>
          <a:noFill/>
          <a:ln>
            <a:noFill/>
          </a:ln>
        </p:spPr>
        <p:txBody>
          <a:bodyPr bIns="91425" rIns="91425" lIns="91425" tIns="91425" anchor="b" anchorCtr="0">
            <a:noAutofit/>
          </a:bodyPr>
          <a:lstStyle/>
          <a:p>
            <a:pPr>
              <a:buNone/>
            </a:pPr>
            <a:r>
              <a:rPr lang="en"/>
              <a:t>Pollution: China’s Water</a:t>
            </a:r>
          </a:p>
        </p:txBody>
      </p:sp>
      <p:sp>
        <p:nvSpPr>
          <p:cNvPr id="37" name="Shape 37"/>
          <p:cNvSpPr txBox="1"/>
          <p:nvPr>
            <p:ph idx="1" type="body"/>
          </p:nvPr>
        </p:nvSpPr>
        <p:spPr>
          <a:xfrm>
            <a:off y="1200150" x="457200"/>
            <a:ext cy="3725698" cx="8229600"/>
          </a:xfrm>
          <a:prstGeom prst="rect">
            <a:avLst/>
          </a:prstGeom>
          <a:noFill/>
          <a:ln>
            <a:noFill/>
          </a:ln>
        </p:spPr>
        <p:txBody>
          <a:bodyPr bIns="91425" rIns="91425" lIns="91425" tIns="91425" anchor="t" anchorCtr="0">
            <a:noAutofit/>
          </a:bodyPr>
          <a:lstStyle/>
          <a:p>
            <a:pPr rtl="0" lvl="0" indent="0" marL="0">
              <a:lnSpc>
                <a:spcPct val="122727"/>
              </a:lnSpc>
              <a:spcBef>
                <a:spcPts val="1100"/>
              </a:spcBef>
              <a:spcAft>
                <a:spcPts val="1100"/>
              </a:spcAft>
              <a:buNone/>
            </a:pPr>
            <a:r>
              <a:rPr sz="1400" lang="en">
                <a:solidFill>
                  <a:srgbClr val="FFFFFF"/>
                </a:solidFill>
              </a:rPr>
              <a:t>About half of China’s rivers have dried up since 1990. China has about 1,730 cubic meters of fresh water per person, close to the 1,700 cubic meter mark thatl the UN calls “stressed.” It is even worse in the north, where half China’s people, most of its coal and only 20 percent of its water are located. Without enough water, coal can’t be mined, and power plants can’t run. </a:t>
            </a:r>
          </a:p>
          <a:p>
            <a:pPr>
              <a:buNone/>
            </a:pPr>
            <a:r>
              <a:rPr u="sng" sz="1100" lang="en">
                <a:solidFill>
                  <a:schemeClr val="hlink"/>
                </a:solidFill>
                <a:hlinkClick r:id="rId3"/>
              </a:rPr>
              <a:t>http://www.dailykos.com/story/2013/08/23/1227857/-China-s-water-pollution-off-the-charts-must-outsource-food-production#</a:t>
            </a:r>
          </a:p>
        </p:txBody>
      </p:sp>
      <p:sp>
        <p:nvSpPr>
          <p:cNvPr id="38" name="Shape 38"/>
          <p:cNvSpPr/>
          <p:nvPr/>
        </p:nvSpPr>
        <p:spPr>
          <a:xfrm>
            <a:off y="2971800" x="0"/>
            <a:ext cy="2171700" cx="3733800"/>
          </a:xfrm>
          <a:prstGeom prst="rect">
            <a:avLst/>
          </a:prstGeom>
          <a:blipFill>
            <a:blip r:embed="rId4"/>
            <a:stretch>
              <a:fillRect/>
            </a:stretch>
          </a:blipFill>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 name="Shape 42"/>
        <p:cNvGrpSpPr/>
        <p:nvPr/>
      </p:nvGrpSpPr>
      <p:grpSpPr>
        <a:xfrm>
          <a:off y="0" x="0"/>
          <a:ext cy="0" cx="0"/>
          <a:chOff y="0" x="0"/>
          <a:chExt cy="0" cx="0"/>
        </a:xfrm>
      </p:grpSpPr>
      <p:sp>
        <p:nvSpPr>
          <p:cNvPr id="43" name="Shape 43"/>
          <p:cNvSpPr txBox="1"/>
          <p:nvPr>
            <p:ph type="title"/>
          </p:nvPr>
        </p:nvSpPr>
        <p:spPr>
          <a:xfrm>
            <a:off y="205978" x="457200"/>
            <a:ext cy="857400" cx="8229600"/>
          </a:xfrm>
          <a:prstGeom prst="rect">
            <a:avLst/>
          </a:prstGeom>
          <a:noFill/>
          <a:ln>
            <a:noFill/>
          </a:ln>
        </p:spPr>
        <p:txBody>
          <a:bodyPr bIns="91425" rIns="91425" lIns="91425" tIns="91425" anchor="b" anchorCtr="0">
            <a:noAutofit/>
          </a:bodyPr>
          <a:lstStyle/>
          <a:p>
            <a:pPr>
              <a:buNone/>
            </a:pPr>
            <a:r>
              <a:rPr lang="en"/>
              <a:t>Pollution In North Carolina</a:t>
            </a:r>
          </a:p>
        </p:txBody>
      </p:sp>
      <p:sp>
        <p:nvSpPr>
          <p:cNvPr id="44" name="Shape 44"/>
          <p:cNvSpPr txBox="1"/>
          <p:nvPr>
            <p:ph idx="1" type="body"/>
          </p:nvPr>
        </p:nvSpPr>
        <p:spPr>
          <a:xfrm>
            <a:off y="1200150" x="457200"/>
            <a:ext cy="3725698" cx="8229600"/>
          </a:xfrm>
          <a:prstGeom prst="rect">
            <a:avLst/>
          </a:prstGeom>
          <a:noFill/>
          <a:ln>
            <a:noFill/>
          </a:ln>
        </p:spPr>
        <p:txBody>
          <a:bodyPr bIns="91425" rIns="91425" lIns="91425" tIns="91425" anchor="t" anchorCtr="0">
            <a:noAutofit/>
          </a:bodyPr>
          <a:lstStyle/>
          <a:p>
            <a:pPr rtl="0" lvl="0" indent="-381000" marL="457200">
              <a:buClr>
                <a:schemeClr val="lt1"/>
              </a:buClr>
              <a:buSzPct val="100000"/>
              <a:buFont typeface="Arial"/>
              <a:buChar char="●"/>
            </a:pPr>
            <a:r>
              <a:rPr sz="2400" lang="en"/>
              <a:t>Environment North Carolina presented a report on the top 50 most polluting power plants in the country. </a:t>
            </a:r>
          </a:p>
          <a:p>
            <a:pPr rtl="0" lvl="0" indent="0" marL="0">
              <a:buNone/>
            </a:pPr>
            <a:r>
              <a:rPr sz="2400" lang="en"/>
              <a:t>      North Carolina’s plants were ranked 12th.</a:t>
            </a:r>
          </a:p>
          <a:p>
            <a:pPr rtl="0" lvl="0" indent="0" marL="0">
              <a:buNone/>
            </a:pPr>
            <a:r>
              <a:rPr sz="2400" lang="en"/>
              <a:t> </a:t>
            </a:r>
          </a:p>
          <a:p>
            <a:pPr rtl="0" lvl="0" indent="-381000" marL="457200">
              <a:buClr>
                <a:schemeClr val="lt1"/>
              </a:buClr>
              <a:buSzPct val="100000"/>
              <a:buFont typeface="Arial"/>
              <a:buChar char="●"/>
            </a:pPr>
            <a:r>
              <a:rPr sz="2400" lang="en"/>
              <a:t>Power plants in NC account for 51% of the carbon pollution in the state. </a:t>
            </a:r>
          </a:p>
          <a:p>
            <a:r>
              <a:t/>
            </a:r>
          </a:p>
          <a:p>
            <a:pPr rtl="0" lvl="0" indent="-381000" marL="457200">
              <a:buClr>
                <a:schemeClr val="lt1"/>
              </a:buClr>
              <a:buSzPct val="100000"/>
              <a:buFont typeface="Arial"/>
              <a:buChar char="●"/>
            </a:pPr>
            <a:r>
              <a:rPr sz="2400" lang="en"/>
              <a:t>Belew’s Creek near Winston-Salem, produces enough to account for 3 million cars.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 name="Shape 48"/>
        <p:cNvGrpSpPr/>
        <p:nvPr/>
      </p:nvGrpSpPr>
      <p:grpSpPr>
        <a:xfrm>
          <a:off y="0" x="0"/>
          <a:ext cy="0" cx="0"/>
          <a:chOff y="0" x="0"/>
          <a:chExt cy="0" cx="0"/>
        </a:xfrm>
      </p:grpSpPr>
      <p:sp>
        <p:nvSpPr>
          <p:cNvPr id="49" name="Shape 49"/>
          <p:cNvSpPr txBox="1"/>
          <p:nvPr>
            <p:ph type="title"/>
          </p:nvPr>
        </p:nvSpPr>
        <p:spPr>
          <a:xfrm>
            <a:off y="205978" x="457200"/>
            <a:ext cy="857400" cx="8229600"/>
          </a:xfrm>
          <a:prstGeom prst="rect">
            <a:avLst/>
          </a:prstGeom>
          <a:noFill/>
          <a:ln>
            <a:noFill/>
          </a:ln>
        </p:spPr>
        <p:txBody>
          <a:bodyPr bIns="91425" rIns="91425" lIns="91425" tIns="91425" anchor="b" anchorCtr="0">
            <a:noAutofit/>
          </a:bodyPr>
          <a:lstStyle/>
          <a:p>
            <a:pPr>
              <a:buNone/>
            </a:pPr>
            <a:r>
              <a:rPr lang="en"/>
              <a:t>What YOU can do to help NC’s Water</a:t>
            </a:r>
          </a:p>
        </p:txBody>
      </p:sp>
      <p:sp>
        <p:nvSpPr>
          <p:cNvPr id="50" name="Shape 50"/>
          <p:cNvSpPr txBox="1"/>
          <p:nvPr>
            <p:ph idx="1" type="body"/>
          </p:nvPr>
        </p:nvSpPr>
        <p:spPr>
          <a:xfrm>
            <a:off y="1200150" x="457200"/>
            <a:ext cy="3725698" cx="8229600"/>
          </a:xfrm>
          <a:prstGeom prst="rect">
            <a:avLst/>
          </a:prstGeom>
          <a:noFill/>
          <a:ln>
            <a:noFill/>
          </a:ln>
        </p:spPr>
        <p:txBody>
          <a:bodyPr bIns="91425" rIns="91425" lIns="91425" tIns="91425" anchor="t" anchorCtr="0">
            <a:noAutofit/>
          </a:bodyPr>
          <a:lstStyle/>
          <a:p>
            <a:pPr rtl="0" lvl="0" indent="-317500" marL="457200">
              <a:buClr>
                <a:schemeClr val="lt1"/>
              </a:buClr>
              <a:buSzPct val="46666"/>
              <a:buFont typeface="Arial"/>
              <a:buChar char="●"/>
            </a:pPr>
            <a:r>
              <a:rPr lang="en"/>
              <a:t>Reduce, Reuse, Recycle</a:t>
            </a:r>
          </a:p>
          <a:p>
            <a:pPr rtl="0" lvl="0" indent="-317500" marL="457200">
              <a:buClr>
                <a:schemeClr val="lt1"/>
              </a:buClr>
              <a:buSzPct val="46666"/>
              <a:buFont typeface="Arial"/>
              <a:buChar char="●"/>
            </a:pPr>
            <a:r>
              <a:rPr lang="en"/>
              <a:t>Report any dumping of toxic wastes into water sources. </a:t>
            </a:r>
          </a:p>
          <a:p>
            <a:pPr rtl="0" lvl="0" indent="-317500" marL="457200">
              <a:buClr>
                <a:schemeClr val="lt1"/>
              </a:buClr>
              <a:buSzPct val="46666"/>
              <a:buFont typeface="Arial"/>
              <a:buChar char="●"/>
            </a:pPr>
            <a:r>
              <a:rPr lang="en"/>
              <a:t>The NC Division of Water Quality will follow with appropriate action. </a:t>
            </a:r>
          </a:p>
          <a:p>
            <a:pPr lvl="0" indent="-317500" marL="457200">
              <a:buClr>
                <a:schemeClr val="lt1"/>
              </a:buClr>
              <a:buSzPct val="46666"/>
              <a:buFont typeface="Arial"/>
              <a:buChar char="●"/>
            </a:pPr>
            <a:r>
              <a:rPr lang="en"/>
              <a:t>Phone- 1-800-331-5864</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 name="Shape 54"/>
        <p:cNvGrpSpPr/>
        <p:nvPr/>
      </p:nvGrpSpPr>
      <p:grpSpPr>
        <a:xfrm>
          <a:off y="0" x="0"/>
          <a:ext cy="0" cx="0"/>
          <a:chOff y="0" x="0"/>
          <a:chExt cy="0" cx="0"/>
        </a:xfrm>
      </p:grpSpPr>
      <p:sp>
        <p:nvSpPr>
          <p:cNvPr id="55" name="Shape 55"/>
          <p:cNvSpPr txBox="1"/>
          <p:nvPr>
            <p:ph type="title"/>
          </p:nvPr>
        </p:nvSpPr>
        <p:spPr>
          <a:xfrm>
            <a:off y="205978" x="457200"/>
            <a:ext cy="857400" cx="8229600"/>
          </a:xfrm>
          <a:prstGeom prst="rect">
            <a:avLst/>
          </a:prstGeom>
        </p:spPr>
        <p:txBody>
          <a:bodyPr bIns="91425" rIns="91425" lIns="91425" tIns="91425" anchor="b" anchorCtr="0">
            <a:noAutofit/>
          </a:bodyPr>
          <a:lstStyle/>
          <a:p>
            <a:pPr>
              <a:buNone/>
            </a:pPr>
            <a:r>
              <a:rPr lang="en"/>
              <a:t>What YOU Can Do To Help Our Air</a:t>
            </a:r>
          </a:p>
        </p:txBody>
      </p:sp>
      <p:sp>
        <p:nvSpPr>
          <p:cNvPr id="56" name="Shape 56"/>
          <p:cNvSpPr txBox="1"/>
          <p:nvPr>
            <p:ph idx="1" type="body"/>
          </p:nvPr>
        </p:nvSpPr>
        <p:spPr>
          <a:xfrm>
            <a:off y="1200150" x="457200"/>
            <a:ext cy="3725699" cx="8229600"/>
          </a:xfrm>
          <a:prstGeom prst="rect">
            <a:avLst/>
          </a:prstGeom>
        </p:spPr>
        <p:txBody>
          <a:bodyPr bIns="91425" rIns="91425" lIns="91425" tIns="91425" anchor="t" anchorCtr="0">
            <a:noAutofit/>
          </a:bodyPr>
          <a:lstStyle/>
          <a:p>
            <a:pPr rtl="0" lvl="0">
              <a:buNone/>
            </a:pPr>
            <a:r>
              <a:rPr lang="en"/>
              <a:t>Car Pool</a:t>
            </a:r>
          </a:p>
          <a:p>
            <a:r>
              <a:t/>
            </a:r>
          </a:p>
          <a:p>
            <a:pPr rtl="0" lvl="0">
              <a:buNone/>
            </a:pPr>
            <a:r>
              <a:rPr lang="en"/>
              <a:t>Ride A Bike, or Walk</a:t>
            </a:r>
          </a:p>
          <a:p>
            <a:r>
              <a:t/>
            </a:r>
          </a:p>
          <a:p>
            <a:pPr>
              <a:buNone/>
            </a:pPr>
            <a:r>
              <a:rPr lang="en"/>
              <a:t>Ride Buses</a:t>
            </a:r>
          </a:p>
        </p:txBody>
      </p:sp>
      <p:sp>
        <p:nvSpPr>
          <p:cNvPr id="57" name="Shape 57"/>
          <p:cNvSpPr/>
          <p:nvPr/>
        </p:nvSpPr>
        <p:spPr>
          <a:xfrm>
            <a:off y="1099800" x="6092350"/>
            <a:ext cy="3926400" cx="2594449"/>
          </a:xfrm>
          <a:prstGeom prst="rect">
            <a:avLst/>
          </a:prstGeom>
          <a:blipFill>
            <a:blip r:embed="rId3"/>
            <a:stretch>
              <a:fillRect/>
            </a:stretch>
          </a:blipFill>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 name="Shape 61"/>
        <p:cNvGrpSpPr/>
        <p:nvPr/>
      </p:nvGrpSpPr>
      <p:grpSpPr>
        <a:xfrm>
          <a:off y="0" x="0"/>
          <a:ext cy="0" cx="0"/>
          <a:chOff y="0" x="0"/>
          <a:chExt cy="0" cx="0"/>
        </a:xfrm>
      </p:grpSpPr>
      <p:sp>
        <p:nvSpPr>
          <p:cNvPr id="62" name="Shape 62"/>
          <p:cNvSpPr txBox="1"/>
          <p:nvPr>
            <p:ph type="title"/>
          </p:nvPr>
        </p:nvSpPr>
        <p:spPr>
          <a:xfrm>
            <a:off y="205978" x="457200"/>
            <a:ext cy="857400" cx="8229600"/>
          </a:xfrm>
          <a:prstGeom prst="rect">
            <a:avLst/>
          </a:prstGeom>
          <a:noFill/>
          <a:ln>
            <a:noFill/>
          </a:ln>
        </p:spPr>
        <p:txBody>
          <a:bodyPr bIns="91425" rIns="91425" lIns="91425" tIns="91425" anchor="b" anchorCtr="0">
            <a:noAutofit/>
          </a:bodyPr>
          <a:lstStyle/>
          <a:p/>
        </p:txBody>
      </p:sp>
      <p:sp>
        <p:nvSpPr>
          <p:cNvPr id="63" name="Shape 63"/>
          <p:cNvSpPr txBox="1"/>
          <p:nvPr>
            <p:ph idx="1" type="body"/>
          </p:nvPr>
        </p:nvSpPr>
        <p:spPr>
          <a:xfrm>
            <a:off y="1200150" x="457200"/>
            <a:ext cy="3725698" cx="8229600"/>
          </a:xfrm>
          <a:prstGeom prst="rect">
            <a:avLst/>
          </a:prstGeom>
          <a:noFill/>
          <a:ln>
            <a:noFill/>
          </a:ln>
        </p:spPr>
        <p:txBody>
          <a:bodyPr bIns="91425" rIns="91425" lIns="91425" tIns="91425" anchor="t" anchorCtr="0">
            <a:noAutofit/>
          </a:bodyPr>
          <a:lstStyle/>
          <a:p>
            <a:pPr algn="l" rtl="0" lvl="0" marR="0" indent="-152400" marL="342900">
              <a:lnSpc>
                <a:spcPct val="100000"/>
              </a:lnSpc>
              <a:spcBef>
                <a:spcPts val="0"/>
              </a:spcBef>
              <a:spcAft>
                <a:spcPts val="0"/>
              </a:spcAft>
              <a:buClr>
                <a:schemeClr val="lt1"/>
              </a:buClr>
              <a:buSzPct val="25000"/>
              <a:buFont typeface="Arial"/>
              <a:buNone/>
            </a:pPr>
            <a:r>
              <a:rPr strike="noStrike" u="none" b="0" cap="none" baseline="0" sz="3000" lang="en" i="0">
                <a:solidFill>
                  <a:schemeClr val="lt1"/>
                </a:solidFill>
                <a:latin typeface="Arial"/>
                <a:ea typeface="Arial"/>
                <a:cs typeface="Arial"/>
                <a:sym typeface="Arial"/>
                <a:rtl val="0"/>
              </a:rPr>
              <a:t> </a:t>
            </a:r>
          </a:p>
          <a:p>
            <a:r>
              <a:t/>
            </a:r>
          </a:p>
          <a:p>
            <a:r>
              <a:t/>
            </a:r>
          </a:p>
          <a:p>
            <a:pPr algn="l" rtl="0" lvl="0" marR="0" indent="-152400" marL="342900">
              <a:lnSpc>
                <a:spcPct val="100000"/>
              </a:lnSpc>
              <a:spcBef>
                <a:spcPts val="600"/>
              </a:spcBef>
              <a:spcAft>
                <a:spcPts val="0"/>
              </a:spcAft>
              <a:buClr>
                <a:schemeClr val="lt1"/>
              </a:buClr>
              <a:buSzPct val="25000"/>
              <a:buFont typeface="Arial"/>
              <a:buNone/>
            </a:pPr>
            <a:r>
              <a:rPr strike="noStrike" u="none" b="0" cap="none" baseline="0" sz="3000" lang="en" i="0">
                <a:solidFill>
                  <a:schemeClr val="lt1"/>
                </a:solidFill>
                <a:latin typeface="Arial"/>
                <a:ea typeface="Arial"/>
                <a:cs typeface="Arial"/>
                <a:sym typeface="Arial"/>
                <a:rtl val="0"/>
              </a:rPr>
              <a:t>http://www.pbs.org/newshour/bb/asia/july-dec13/smog_10-21.html</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3.xml><?xml version="1.0" encoding="utf-8"?>
<a:theme xmlns:a="http://schemas.openxmlformats.org/drawingml/2006/main" xmlns:r="http://schemas.openxmlformats.org/officeDocument/2006/relationships" name="dark-gradient">
  <a:themeElements>
    <a:clrScheme name="Custom 346">
      <a:dk1>
        <a:srgbClr val="000000"/>
      </a:dk1>
      <a:lt1>
        <a:srgbClr val="FFFFFF"/>
      </a:lt1>
      <a:dk2>
        <a:srgbClr val="4C4C4C"/>
      </a:dk2>
      <a:lt2>
        <a:srgbClr val="CCCCCC"/>
      </a:lt2>
      <a:accent1>
        <a:srgbClr val="89B4B8"/>
      </a:accent1>
      <a:accent2>
        <a:srgbClr val="AFA6CA"/>
      </a:accent2>
      <a:accent3>
        <a:srgbClr val="A5B492"/>
      </a:accent3>
      <a:accent4>
        <a:srgbClr val="E8CD6D"/>
      </a:accent4>
      <a:accent5>
        <a:srgbClr val="F4A447"/>
      </a:accent5>
      <a:accent6>
        <a:srgbClr val="D09D94"/>
      </a:accent6>
      <a:hlink>
        <a:srgbClr val="5EA7AA"/>
      </a:hlink>
      <a:folHlink>
        <a:srgbClr val="A295BE"/>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